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389" r:id="rId2"/>
    <p:sldId id="417" r:id="rId3"/>
    <p:sldId id="419" r:id="rId4"/>
    <p:sldId id="420" r:id="rId5"/>
    <p:sldId id="421" r:id="rId6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he Winters Tale (2022.06.21)" id="{7BAA7F0F-8441-4498-A966-A54AD40A2465}">
          <p14:sldIdLst>
            <p14:sldId id="389"/>
            <p14:sldId id="417"/>
            <p14:sldId id="419"/>
            <p14:sldId id="420"/>
            <p14:sldId id="421"/>
          </p14:sldIdLst>
        </p14:section>
        <p14:section name="Default Section" id="{47320BA8-501B-A846-8CA1-85482B166C00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2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376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95826B0-899F-0CE6-9868-A367DA3CE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935" y="643466"/>
            <a:ext cx="4289719" cy="557106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1F3A13A-2A2C-BC6F-764B-93CFAFCFA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018" y="643467"/>
            <a:ext cx="416437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31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2B68148-E32D-5F2B-97BC-D735DFD954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38" b="3"/>
          <a:stretch/>
        </p:blipFill>
        <p:spPr>
          <a:xfrm>
            <a:off x="20" y="10"/>
            <a:ext cx="4955457" cy="342899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49626F0-F220-C260-64C3-571EB6B53B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45" r="17316"/>
          <a:stretch/>
        </p:blipFill>
        <p:spPr>
          <a:xfrm>
            <a:off x="4950523" y="10"/>
            <a:ext cx="4955477" cy="3428990"/>
          </a:xfrm>
          <a:prstGeom prst="rect">
            <a:avLst/>
          </a:prstGeom>
        </p:spPr>
      </p:pic>
      <p:pic>
        <p:nvPicPr>
          <p:cNvPr id="5" name="Grafik 4" descr="Ein Bild, das Baum, draußen, Personen enthält.&#10;&#10;Automatisch generierte Beschreibung">
            <a:extLst>
              <a:ext uri="{FF2B5EF4-FFF2-40B4-BE49-F238E27FC236}">
                <a16:creationId xmlns:a16="http://schemas.microsoft.com/office/drawing/2014/main" id="{27A2C59D-1301-04F0-4C61-6153E75851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1"/>
          <a:stretch/>
        </p:blipFill>
        <p:spPr>
          <a:xfrm>
            <a:off x="20" y="3429000"/>
            <a:ext cx="4955457" cy="3429000"/>
          </a:xfrm>
          <a:prstGeom prst="rect">
            <a:avLst/>
          </a:prstGeom>
        </p:spPr>
      </p:pic>
      <p:pic>
        <p:nvPicPr>
          <p:cNvPr id="7" name="Grafik 6" descr="Ein Bild, das dunkel enthält.&#10;&#10;Automatisch generierte Beschreibung">
            <a:extLst>
              <a:ext uri="{FF2B5EF4-FFF2-40B4-BE49-F238E27FC236}">
                <a16:creationId xmlns:a16="http://schemas.microsoft.com/office/drawing/2014/main" id="{A81ED12F-DFEA-27EE-316F-5CA21C4C1F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2" b="2"/>
          <a:stretch/>
        </p:blipFill>
        <p:spPr>
          <a:xfrm>
            <a:off x="4950523" y="3429000"/>
            <a:ext cx="495547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012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lila, Mädchen, Bekleidung, Dame enthält.&#10;&#10;Automatisch generierte Beschreibung">
            <a:extLst>
              <a:ext uri="{FF2B5EF4-FFF2-40B4-BE49-F238E27FC236}">
                <a16:creationId xmlns:a16="http://schemas.microsoft.com/office/drawing/2014/main" id="{07198867-B0DC-BA5E-DC72-A1BC9F7D28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3" b="3"/>
          <a:stretch/>
        </p:blipFill>
        <p:spPr>
          <a:xfrm>
            <a:off x="20" y="10"/>
            <a:ext cx="4955457" cy="3428990"/>
          </a:xfrm>
          <a:prstGeom prst="rect">
            <a:avLst/>
          </a:prstGeom>
        </p:spPr>
      </p:pic>
      <p:pic>
        <p:nvPicPr>
          <p:cNvPr id="3" name="Grafik 2" descr="Ein Bild, das Person, draußen, stehend, Personen enthält.&#10;&#10;Automatisch generierte Beschreibung">
            <a:extLst>
              <a:ext uri="{FF2B5EF4-FFF2-40B4-BE49-F238E27FC236}">
                <a16:creationId xmlns:a16="http://schemas.microsoft.com/office/drawing/2014/main" id="{B7D6373E-3C3B-D60F-E1AF-A354EB73D1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3" b="3"/>
          <a:stretch/>
        </p:blipFill>
        <p:spPr>
          <a:xfrm>
            <a:off x="4950523" y="10"/>
            <a:ext cx="4955477" cy="3428990"/>
          </a:xfrm>
          <a:prstGeom prst="rect">
            <a:avLst/>
          </a:prstGeom>
        </p:spPr>
      </p:pic>
      <p:pic>
        <p:nvPicPr>
          <p:cNvPr id="7" name="Grafik 6" descr="Ein Bild, das Person, Straße, Tänzer, Sport enthält.&#10;&#10;Automatisch generierte Beschreibung">
            <a:extLst>
              <a:ext uri="{FF2B5EF4-FFF2-40B4-BE49-F238E27FC236}">
                <a16:creationId xmlns:a16="http://schemas.microsoft.com/office/drawing/2014/main" id="{1F3FCC33-E710-3013-27B9-C0549EC257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2" b="2"/>
          <a:stretch/>
        </p:blipFill>
        <p:spPr>
          <a:xfrm>
            <a:off x="20" y="3429000"/>
            <a:ext cx="4955457" cy="3429000"/>
          </a:xfrm>
          <a:prstGeom prst="rect">
            <a:avLst/>
          </a:prstGeom>
        </p:spPr>
      </p:pic>
      <p:pic>
        <p:nvPicPr>
          <p:cNvPr id="9" name="Grafik 8" descr="Ein Bild, das Person, Sport, Tänzer, stehend enthält.&#10;&#10;Automatisch generierte Beschreibung">
            <a:extLst>
              <a:ext uri="{FF2B5EF4-FFF2-40B4-BE49-F238E27FC236}">
                <a16:creationId xmlns:a16="http://schemas.microsoft.com/office/drawing/2014/main" id="{2A7850BD-5A1D-3DEE-813B-ED82666AEFF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37" b="2"/>
          <a:stretch/>
        </p:blipFill>
        <p:spPr>
          <a:xfrm>
            <a:off x="4950523" y="3429000"/>
            <a:ext cx="495547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32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Baum, Pflanze enthält.&#10;&#10;Automatisch generierte Beschreibung">
            <a:extLst>
              <a:ext uri="{FF2B5EF4-FFF2-40B4-BE49-F238E27FC236}">
                <a16:creationId xmlns:a16="http://schemas.microsoft.com/office/drawing/2014/main" id="{842B070A-3A31-7ED9-D9E1-AA12BCDA39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3" r="2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3" name="Grafik 2" descr="Ein Bild, das Person, Gruppe, Tänzer, Sport enthält.&#10;&#10;Automatisch generierte Beschreibung">
            <a:extLst>
              <a:ext uri="{FF2B5EF4-FFF2-40B4-BE49-F238E27FC236}">
                <a16:creationId xmlns:a16="http://schemas.microsoft.com/office/drawing/2014/main" id="{74D6D20B-5742-8F8B-ADA5-5B03710F76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31" r="-2" b="-2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5" name="Grafik 4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41DF459F-BEEE-AC85-06B1-0F63361D48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7" r="20486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01547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Person, Sport, Tänzer, Personen enthält.&#10;&#10;Automatisch generierte Beschreibung">
            <a:extLst>
              <a:ext uri="{FF2B5EF4-FFF2-40B4-BE49-F238E27FC236}">
                <a16:creationId xmlns:a16="http://schemas.microsoft.com/office/drawing/2014/main" id="{EBED5B56-8056-9FA1-9D25-10936DEE81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15" r="15400" b="-1"/>
          <a:stretch/>
        </p:blipFill>
        <p:spPr>
          <a:xfrm>
            <a:off x="20" y="10"/>
            <a:ext cx="5988150" cy="685799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0E706FC-5A9C-9395-D491-FAB1238E17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1" r="20903" b="-4"/>
          <a:stretch/>
        </p:blipFill>
        <p:spPr>
          <a:xfrm>
            <a:off x="6121908" y="1"/>
            <a:ext cx="3784092" cy="3346704"/>
          </a:xfrm>
          <a:prstGeom prst="rect">
            <a:avLst/>
          </a:prstGeom>
        </p:spPr>
      </p:pic>
      <p:pic>
        <p:nvPicPr>
          <p:cNvPr id="7" name="Grafik 6" descr="Ein Bild, das Person, Personen enthält.&#10;&#10;Automatisch generierte Beschreibung">
            <a:extLst>
              <a:ext uri="{FF2B5EF4-FFF2-40B4-BE49-F238E27FC236}">
                <a16:creationId xmlns:a16="http://schemas.microsoft.com/office/drawing/2014/main" id="{41F42335-A741-5BD5-4805-4798D64992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62" r="10861" b="-4"/>
          <a:stretch/>
        </p:blipFill>
        <p:spPr>
          <a:xfrm>
            <a:off x="6121906" y="3511296"/>
            <a:ext cx="3784094" cy="334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981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Macintosh PowerPoint</Application>
  <PresentationFormat>A4 Paper (210x297 mm)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2023-06-11T09:33:33Z</cp:lastPrinted>
  <dcterms:created xsi:type="dcterms:W3CDTF">2022-11-07T20:45:57Z</dcterms:created>
  <dcterms:modified xsi:type="dcterms:W3CDTF">2023-11-10T14:32:31Z</dcterms:modified>
</cp:coreProperties>
</file>

<file path=docProps/thumbnail.jpeg>
</file>